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4019" r:id="rId2"/>
    <p:sldMasterId id="2147484030" r:id="rId3"/>
  </p:sldMasterIdLst>
  <p:notesMasterIdLst>
    <p:notesMasterId r:id="rId16"/>
  </p:notesMasterIdLst>
  <p:handoutMasterIdLst>
    <p:handoutMasterId r:id="rId17"/>
  </p:handoutMasterIdLst>
  <p:sldIdLst>
    <p:sldId id="259" r:id="rId4"/>
    <p:sldId id="324" r:id="rId5"/>
    <p:sldId id="314" r:id="rId6"/>
    <p:sldId id="1042" r:id="rId7"/>
    <p:sldId id="1044" r:id="rId8"/>
    <p:sldId id="296" r:id="rId9"/>
    <p:sldId id="1049" r:id="rId10"/>
    <p:sldId id="1045" r:id="rId11"/>
    <p:sldId id="1046" r:id="rId12"/>
    <p:sldId id="1047" r:id="rId13"/>
    <p:sldId id="1048" r:id="rId14"/>
    <p:sldId id="280" r:id="rId15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>
          <p15:clr>
            <a:srgbClr val="A4A3A4"/>
          </p15:clr>
        </p15:guide>
        <p15:guide id="2" pos="22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4782"/>
    <a:srgbClr val="3088CD"/>
    <a:srgbClr val="173E7A"/>
    <a:srgbClr val="830936"/>
    <a:srgbClr val="83093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305" autoAdjust="0"/>
  </p:normalViewPr>
  <p:slideViewPr>
    <p:cSldViewPr>
      <p:cViewPr varScale="1">
        <p:scale>
          <a:sx n="92" d="100"/>
          <a:sy n="92" d="100"/>
        </p:scale>
        <p:origin x="2076" y="90"/>
      </p:cViewPr>
      <p:guideLst>
        <p:guide orient="horz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2100" y="-90"/>
      </p:cViewPr>
      <p:guideLst>
        <p:guide orient="horz" pos="2924"/>
        <p:guide pos="22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125" cy="4635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Georgia" charset="0"/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3988" y="0"/>
            <a:ext cx="3032125" cy="4635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eorgia" pitchFamily="1" charset="0"/>
              </a:defRPr>
            </a:lvl1pPr>
          </a:lstStyle>
          <a:p>
            <a:fld id="{D5495408-3ECA-48BF-BE60-97B8BDA96480}" type="datetime1">
              <a:rPr lang="en-US" altLang="en-US"/>
              <a:pPr/>
              <a:t>4/9/2019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8563"/>
            <a:ext cx="3032125" cy="4635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eorgia" charset="0"/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3988" y="8818563"/>
            <a:ext cx="3032125" cy="4635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eorgia" pitchFamily="1" charset="0"/>
              </a:defRPr>
            </a:lvl1pPr>
          </a:lstStyle>
          <a:p>
            <a:fld id="{E99CFE0A-396B-41F5-82D4-F6FE18F9D3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18025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125" cy="463550"/>
          </a:xfrm>
          <a:prstGeom prst="rect">
            <a:avLst/>
          </a:prstGeom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Georgia" charset="0"/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3988" y="0"/>
            <a:ext cx="3032125" cy="463550"/>
          </a:xfrm>
          <a:prstGeom prst="rect">
            <a:avLst/>
          </a:prstGeom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eorgia" pitchFamily="1" charset="0"/>
              </a:defRPr>
            </a:lvl1pPr>
          </a:lstStyle>
          <a:p>
            <a:fld id="{12855137-815F-4D47-BC01-78B261E5767B}" type="datetime1">
              <a:rPr lang="en-US" altLang="en-US"/>
              <a:pPr/>
              <a:t>4/9/2019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3031" tIns="46516" rIns="93031" bIns="46516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410075"/>
            <a:ext cx="5597525" cy="4176713"/>
          </a:xfrm>
          <a:prstGeom prst="rect">
            <a:avLst/>
          </a:prstGeom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32125" cy="463550"/>
          </a:xfrm>
          <a:prstGeom prst="rect">
            <a:avLst/>
          </a:prstGeom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eorgia" charset="0"/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3988" y="8818563"/>
            <a:ext cx="3032125" cy="463550"/>
          </a:xfrm>
          <a:prstGeom prst="rect">
            <a:avLst/>
          </a:prstGeom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eorgia" pitchFamily="1" charset="0"/>
              </a:defRPr>
            </a:lvl1pPr>
          </a:lstStyle>
          <a:p>
            <a:fld id="{642F54BC-A22F-4F12-95CD-05E42216CD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1157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Georgia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Georgia"/>
        <a:ea typeface="ヒラギノ角ゴ Pro W3" charset="-128"/>
        <a:cs typeface="ヒラギノ角ゴ Pro W3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Georgia"/>
        <a:ea typeface="ＭＳ Ｐゴシック" charset="-128"/>
        <a:cs typeface="ＭＳ Ｐゴシック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Georgia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Georgia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>
              <a:ea typeface="ＭＳ Ｐゴシック"/>
              <a:cs typeface="ＭＳ Ｐゴシック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F15435A-B3E8-4B68-8860-77DCA7C0CE22}" type="slidenum">
              <a:rPr lang="en-US" smtClean="0">
                <a:ea typeface="ＭＳ Ｐゴシック"/>
                <a:cs typeface="ＭＳ Ｐゴシック"/>
              </a:rPr>
              <a:pPr/>
              <a:t>1</a:t>
            </a:fld>
            <a:endParaRPr lang="en-US" dirty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2F54BC-A22F-4F12-95CD-05E42216CD3B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5363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130425"/>
            <a:ext cx="6858000" cy="14700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3886200"/>
            <a:ext cx="6172200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DATE</a:t>
            </a:r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DOCUMENT TYPE/STATUS</a:t>
            </a:r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FA5AC5-3E16-4E3C-A3B7-2737D5907A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3027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98438"/>
            <a:ext cx="7696200" cy="487362"/>
          </a:xfrm>
          <a:prstGeom prst="rect">
            <a:avLst/>
          </a:prstGeom>
        </p:spPr>
        <p:txBody>
          <a:bodyPr vert="horz"/>
          <a:lstStyle>
            <a:lvl1pPr algn="l">
              <a:defRPr sz="2200" cap="all" baseline="0">
                <a:solidFill>
                  <a:schemeClr val="bg1"/>
                </a:solidFill>
                <a:latin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990600" y="1143000"/>
            <a:ext cx="7696200" cy="5181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74782"/>
                </a:solidFill>
                <a:latin typeface="Georgia"/>
              </a:defRPr>
            </a:lvl1pPr>
            <a:lvl2pPr>
              <a:defRPr>
                <a:latin typeface="Georgia"/>
              </a:defRPr>
            </a:lvl2pPr>
            <a:lvl3pPr>
              <a:defRPr>
                <a:latin typeface="Georgia"/>
              </a:defRPr>
            </a:lvl3pPr>
            <a:lvl4pPr>
              <a:defRPr>
                <a:latin typeface="Georgia"/>
              </a:defRPr>
            </a:lvl4pPr>
            <a:lvl5pPr>
              <a:defRPr>
                <a:latin typeface="Georgi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DATE</a:t>
            </a:r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DOCUMENT TYPE/STATUS</a:t>
            </a:r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29F25A-84D3-4F9E-BD6A-3ADD05BBF9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8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>
                <a:solidFill>
                  <a:srgbClr val="174782"/>
                </a:solidFill>
              </a:defRPr>
            </a:lvl1pPr>
          </a:lstStyle>
          <a:p>
            <a:pPr>
              <a:defRPr/>
            </a:pPr>
            <a:r>
              <a:rPr lang="en-US"/>
              <a:t>DATE</a:t>
            </a:r>
          </a:p>
        </p:txBody>
      </p:sp>
      <p:sp>
        <p:nvSpPr>
          <p:cNvPr id="13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2971800" y="6553200"/>
            <a:ext cx="3886200" cy="304800"/>
          </a:xfrm>
        </p:spPr>
        <p:txBody>
          <a:bodyPr/>
          <a:lstStyle>
            <a:lvl1pPr>
              <a:defRPr>
                <a:solidFill>
                  <a:srgbClr val="174782"/>
                </a:solidFill>
              </a:defRPr>
            </a:lvl1pPr>
          </a:lstStyle>
          <a:p>
            <a:pPr>
              <a:defRPr/>
            </a:pPr>
            <a:r>
              <a:rPr lang="en-US"/>
              <a:t>DOCUMENT TYPE/STATUS</a:t>
            </a:r>
          </a:p>
        </p:txBody>
      </p:sp>
      <p:sp>
        <p:nvSpPr>
          <p:cNvPr id="14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553200" y="6553200"/>
            <a:ext cx="2133600" cy="304800"/>
          </a:xfrm>
        </p:spPr>
        <p:txBody>
          <a:bodyPr/>
          <a:lstStyle>
            <a:lvl1pPr>
              <a:defRPr>
                <a:solidFill>
                  <a:srgbClr val="174782"/>
                </a:solidFill>
              </a:defRPr>
            </a:lvl1pPr>
          </a:lstStyle>
          <a:p>
            <a:fld id="{A829F25A-84D3-4F9E-BD6A-3ADD05BBF9F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6734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DATE</a:t>
            </a:r>
          </a:p>
        </p:txBody>
      </p:sp>
      <p:sp>
        <p:nvSpPr>
          <p:cNvPr id="11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2971800" y="6553200"/>
            <a:ext cx="38862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DOCUMENT TYPE/STATUS</a:t>
            </a:r>
          </a:p>
        </p:txBody>
      </p:sp>
      <p:sp>
        <p:nvSpPr>
          <p:cNvPr id="18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553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fld id="{A829F25A-84D3-4F9E-BD6A-3ADD05BBF9F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66800" y="1143000"/>
            <a:ext cx="3771900" cy="5029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sz="quarter" idx="14"/>
          </p:nvPr>
        </p:nvSpPr>
        <p:spPr>
          <a:xfrm>
            <a:off x="5029200" y="1143000"/>
            <a:ext cx="3771900" cy="5029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90600" y="198438"/>
            <a:ext cx="7696200" cy="487362"/>
          </a:xfrm>
          <a:prstGeom prst="rect">
            <a:avLst/>
          </a:prstGeom>
        </p:spPr>
        <p:txBody>
          <a:bodyPr vert="horz"/>
          <a:lstStyle>
            <a:lvl1pPr algn="l">
              <a:defRPr sz="2200" cap="all" baseline="0">
                <a:solidFill>
                  <a:schemeClr val="bg1"/>
                </a:solidFill>
                <a:latin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623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8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DATE</a:t>
            </a:r>
          </a:p>
        </p:txBody>
      </p:sp>
      <p:sp>
        <p:nvSpPr>
          <p:cNvPr id="17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2971800" y="6553200"/>
            <a:ext cx="38862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DOCUMENT TYPE/STATUS</a:t>
            </a:r>
          </a:p>
        </p:txBody>
      </p:sp>
      <p:sp>
        <p:nvSpPr>
          <p:cNvPr id="18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553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fld id="{A829F25A-84D3-4F9E-BD6A-3ADD05BBF9F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0" name="Content Placeholder 4"/>
          <p:cNvSpPr>
            <a:spLocks noGrp="1"/>
          </p:cNvSpPr>
          <p:nvPr>
            <p:ph sz="quarter" idx="13"/>
          </p:nvPr>
        </p:nvSpPr>
        <p:spPr>
          <a:xfrm>
            <a:off x="990600" y="1143000"/>
            <a:ext cx="3581400" cy="5105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4724400" y="5562600"/>
            <a:ext cx="3868738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rgbClr val="174782"/>
                </a:solidFill>
              </a:defRPr>
            </a:lvl1pPr>
            <a:lvl2pPr>
              <a:defRPr sz="1400">
                <a:solidFill>
                  <a:srgbClr val="174782"/>
                </a:solidFill>
              </a:defRPr>
            </a:lvl2pPr>
            <a:lvl3pPr>
              <a:defRPr sz="1400">
                <a:solidFill>
                  <a:srgbClr val="174782"/>
                </a:solidFill>
              </a:defRPr>
            </a:lvl3pPr>
            <a:lvl4pPr>
              <a:defRPr sz="1400">
                <a:solidFill>
                  <a:srgbClr val="174782"/>
                </a:solidFill>
              </a:defRPr>
            </a:lvl4pPr>
            <a:lvl5pPr>
              <a:defRPr sz="1400">
                <a:solidFill>
                  <a:srgbClr val="174782"/>
                </a:solidFill>
              </a:defRPr>
            </a:lvl5pPr>
          </a:lstStyle>
          <a:p>
            <a:pPr lvl="0"/>
            <a:r>
              <a:rPr lang="en-US" dirty="0"/>
              <a:t>Image caption 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4724400" y="1143000"/>
            <a:ext cx="3886200" cy="4343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90600" y="198438"/>
            <a:ext cx="7696200" cy="487362"/>
          </a:xfrm>
          <a:prstGeom prst="rect">
            <a:avLst/>
          </a:prstGeom>
        </p:spPr>
        <p:txBody>
          <a:bodyPr vert="horz"/>
          <a:lstStyle>
            <a:lvl1pPr algn="l">
              <a:defRPr sz="2200" cap="all" baseline="0">
                <a:solidFill>
                  <a:schemeClr val="bg1"/>
                </a:solidFill>
                <a:latin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662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8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DATE</a:t>
            </a:r>
          </a:p>
        </p:txBody>
      </p:sp>
      <p:sp>
        <p:nvSpPr>
          <p:cNvPr id="12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2971800" y="6553200"/>
            <a:ext cx="38862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DOCUMENT TYPE/STATUS</a:t>
            </a:r>
          </a:p>
        </p:txBody>
      </p:sp>
      <p:sp>
        <p:nvSpPr>
          <p:cNvPr id="17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553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fld id="{A829F25A-84D3-4F9E-BD6A-3ADD05BBF9F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9" name="Content Placeholder 4"/>
          <p:cNvSpPr>
            <a:spLocks noGrp="1"/>
          </p:cNvSpPr>
          <p:nvPr>
            <p:ph sz="quarter" idx="13"/>
          </p:nvPr>
        </p:nvSpPr>
        <p:spPr>
          <a:xfrm>
            <a:off x="914400" y="4038600"/>
            <a:ext cx="7772400" cy="2362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Picture Placeholder 20"/>
          <p:cNvSpPr>
            <a:spLocks noGrp="1"/>
          </p:cNvSpPr>
          <p:nvPr>
            <p:ph type="pic" sz="quarter" idx="17"/>
          </p:nvPr>
        </p:nvSpPr>
        <p:spPr>
          <a:xfrm>
            <a:off x="914400" y="1066800"/>
            <a:ext cx="3733800" cy="289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4800600" y="1066800"/>
            <a:ext cx="3886200" cy="289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90600" y="198438"/>
            <a:ext cx="7696200" cy="487362"/>
          </a:xfrm>
          <a:prstGeom prst="rect">
            <a:avLst/>
          </a:prstGeom>
        </p:spPr>
        <p:txBody>
          <a:bodyPr vert="horz"/>
          <a:lstStyle>
            <a:lvl1pPr algn="l">
              <a:defRPr sz="2200" cap="all" baseline="0">
                <a:solidFill>
                  <a:schemeClr val="bg1"/>
                </a:solidFill>
                <a:latin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718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4400" y="4038600"/>
            <a:ext cx="7772400" cy="2362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DATE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 TYPE/STATUS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9FBEEDD-0B05-4B03-823B-B7B914ED2C1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7"/>
          </p:nvPr>
        </p:nvSpPr>
        <p:spPr>
          <a:xfrm>
            <a:off x="914400" y="1066800"/>
            <a:ext cx="2514600" cy="289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3543300" y="1066800"/>
            <a:ext cx="2514600" cy="289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Picture Placeholder 20"/>
          <p:cNvSpPr>
            <a:spLocks noGrp="1"/>
          </p:cNvSpPr>
          <p:nvPr>
            <p:ph type="pic" sz="quarter" idx="19"/>
          </p:nvPr>
        </p:nvSpPr>
        <p:spPr>
          <a:xfrm>
            <a:off x="6172200" y="1066800"/>
            <a:ext cx="2514600" cy="289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990600" y="198438"/>
            <a:ext cx="7696200" cy="487362"/>
          </a:xfrm>
          <a:prstGeom prst="rect">
            <a:avLst/>
          </a:prstGeom>
        </p:spPr>
        <p:txBody>
          <a:bodyPr vert="horz"/>
          <a:lstStyle>
            <a:lvl1pPr algn="l">
              <a:defRPr sz="2200" cap="all" baseline="0">
                <a:solidFill>
                  <a:schemeClr val="bg1"/>
                </a:solidFill>
                <a:latin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775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62000" y="1371600"/>
            <a:ext cx="7696200" cy="5029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08479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063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650"/>
            <a:ext cx="8229600" cy="41905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EE6AD-86D9-489B-A646-5022BC4B2E9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254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894744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130425"/>
            <a:ext cx="6858000" cy="14700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3886200"/>
            <a:ext cx="6172200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white"/>
                </a:solidFill>
              </a:rPr>
              <a:t>DATE</a:t>
            </a:r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white"/>
                </a:solidFill>
              </a:rPr>
              <a:t>DOCUMENT TYPE/STATUS</a:t>
            </a:r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FA5AC5-3E16-4E3C-A3B7-2737D5907A5A}" type="slidenum">
              <a:rPr lang="en-US" altLang="en-US">
                <a:solidFill>
                  <a:prstClr val="white"/>
                </a:solidFill>
              </a:rPr>
              <a:pPr/>
              <a:t>‹#›</a:t>
            </a:fld>
            <a:endParaRPr lang="en-US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0191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98438"/>
            <a:ext cx="7696200" cy="487362"/>
          </a:xfrm>
          <a:prstGeom prst="rect">
            <a:avLst/>
          </a:prstGeom>
        </p:spPr>
        <p:txBody>
          <a:bodyPr vert="horz"/>
          <a:lstStyle>
            <a:lvl1pPr algn="l">
              <a:defRPr sz="2200" cap="all" baseline="0">
                <a:solidFill>
                  <a:schemeClr val="bg1"/>
                </a:solidFill>
                <a:latin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990600" y="1143000"/>
            <a:ext cx="7696200" cy="5181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74782"/>
                </a:solidFill>
                <a:latin typeface="Georgia"/>
              </a:defRPr>
            </a:lvl1pPr>
            <a:lvl2pPr>
              <a:defRPr>
                <a:latin typeface="Georgia"/>
              </a:defRPr>
            </a:lvl2pPr>
            <a:lvl3pPr>
              <a:defRPr>
                <a:latin typeface="Georgia"/>
              </a:defRPr>
            </a:lvl3pPr>
            <a:lvl4pPr>
              <a:defRPr>
                <a:latin typeface="Georgia"/>
              </a:defRPr>
            </a:lvl4pPr>
            <a:lvl5pPr>
              <a:defRPr>
                <a:latin typeface="Georgi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white"/>
                </a:solidFill>
              </a:rPr>
              <a:t>DATE</a:t>
            </a:r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white"/>
                </a:solidFill>
              </a:rPr>
              <a:t>DOCUMENT TYPE/STATUS</a:t>
            </a:r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29F25A-84D3-4F9E-BD6A-3ADD05BBF9F6}" type="slidenum">
              <a:rPr lang="en-US" altLang="en-US">
                <a:solidFill>
                  <a:prstClr val="white"/>
                </a:solidFill>
              </a:rPr>
              <a:pPr/>
              <a:t>‹#›</a:t>
            </a:fld>
            <a:endParaRPr lang="en-US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960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>
                <a:solidFill>
                  <a:srgbClr val="174782"/>
                </a:solidFill>
              </a:defRPr>
            </a:lvl1pPr>
          </a:lstStyle>
          <a:p>
            <a:pPr>
              <a:defRPr/>
            </a:pPr>
            <a:r>
              <a:rPr lang="en-US" dirty="0"/>
              <a:t>DATE</a:t>
            </a:r>
          </a:p>
        </p:txBody>
      </p:sp>
      <p:sp>
        <p:nvSpPr>
          <p:cNvPr id="13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2971800" y="6553200"/>
            <a:ext cx="3886200" cy="304800"/>
          </a:xfrm>
        </p:spPr>
        <p:txBody>
          <a:bodyPr/>
          <a:lstStyle>
            <a:lvl1pPr>
              <a:defRPr>
                <a:solidFill>
                  <a:srgbClr val="174782"/>
                </a:solidFill>
              </a:defRPr>
            </a:lvl1pPr>
          </a:lstStyle>
          <a:p>
            <a:pPr>
              <a:defRPr/>
            </a:pPr>
            <a:r>
              <a:rPr lang="en-US" dirty="0"/>
              <a:t>DOCUMENT TYPE/STATUS</a:t>
            </a:r>
          </a:p>
        </p:txBody>
      </p:sp>
      <p:sp>
        <p:nvSpPr>
          <p:cNvPr id="14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553200" y="6553200"/>
            <a:ext cx="2133600" cy="304800"/>
          </a:xfrm>
        </p:spPr>
        <p:txBody>
          <a:bodyPr/>
          <a:lstStyle>
            <a:lvl1pPr>
              <a:defRPr>
                <a:solidFill>
                  <a:srgbClr val="174782"/>
                </a:solidFill>
              </a:defRPr>
            </a:lvl1pPr>
          </a:lstStyle>
          <a:p>
            <a:fld id="{A829F25A-84D3-4F9E-BD6A-3ADD05BBF9F6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11399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white"/>
                </a:solidFill>
              </a:rPr>
              <a:t>DATE</a:t>
            </a:r>
          </a:p>
        </p:txBody>
      </p:sp>
      <p:sp>
        <p:nvSpPr>
          <p:cNvPr id="11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2971800" y="6553200"/>
            <a:ext cx="38862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white"/>
                </a:solidFill>
              </a:rPr>
              <a:t>DOCUMENT TYPE/STATUS</a:t>
            </a:r>
          </a:p>
        </p:txBody>
      </p:sp>
      <p:sp>
        <p:nvSpPr>
          <p:cNvPr id="18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553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fld id="{A829F25A-84D3-4F9E-BD6A-3ADD05BBF9F6}" type="slidenum">
              <a:rPr lang="en-US" altLang="en-US">
                <a:solidFill>
                  <a:prstClr val="white"/>
                </a:solidFill>
              </a:rPr>
              <a:pPr/>
              <a:t>‹#›</a:t>
            </a:fld>
            <a:endParaRPr lang="en-US" altLang="en-US" dirty="0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66800" y="1143000"/>
            <a:ext cx="3771900" cy="5029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sz="quarter" idx="14"/>
          </p:nvPr>
        </p:nvSpPr>
        <p:spPr>
          <a:xfrm>
            <a:off x="5029200" y="1143000"/>
            <a:ext cx="3771900" cy="5029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90600" y="198438"/>
            <a:ext cx="7696200" cy="487362"/>
          </a:xfrm>
          <a:prstGeom prst="rect">
            <a:avLst/>
          </a:prstGeom>
        </p:spPr>
        <p:txBody>
          <a:bodyPr vert="horz"/>
          <a:lstStyle>
            <a:lvl1pPr algn="l">
              <a:defRPr sz="2200" cap="all" baseline="0">
                <a:solidFill>
                  <a:schemeClr val="bg1"/>
                </a:solidFill>
                <a:latin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3684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8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white"/>
                </a:solidFill>
              </a:rPr>
              <a:t>DATE</a:t>
            </a:r>
          </a:p>
        </p:txBody>
      </p:sp>
      <p:sp>
        <p:nvSpPr>
          <p:cNvPr id="17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2971800" y="6553200"/>
            <a:ext cx="38862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white"/>
                </a:solidFill>
              </a:rPr>
              <a:t>DOCUMENT TYPE/STATUS</a:t>
            </a:r>
          </a:p>
        </p:txBody>
      </p:sp>
      <p:sp>
        <p:nvSpPr>
          <p:cNvPr id="18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553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fld id="{A829F25A-84D3-4F9E-BD6A-3ADD05BBF9F6}" type="slidenum">
              <a:rPr lang="en-US" altLang="en-US">
                <a:solidFill>
                  <a:prstClr val="white"/>
                </a:solidFill>
              </a:rPr>
              <a:pPr/>
              <a:t>‹#›</a:t>
            </a:fld>
            <a:endParaRPr lang="en-US" altLang="en-US" dirty="0">
              <a:solidFill>
                <a:prstClr val="white"/>
              </a:solidFill>
            </a:endParaRPr>
          </a:p>
        </p:txBody>
      </p:sp>
      <p:sp>
        <p:nvSpPr>
          <p:cNvPr id="20" name="Content Placeholder 4"/>
          <p:cNvSpPr>
            <a:spLocks noGrp="1"/>
          </p:cNvSpPr>
          <p:nvPr>
            <p:ph sz="quarter" idx="13"/>
          </p:nvPr>
        </p:nvSpPr>
        <p:spPr>
          <a:xfrm>
            <a:off x="990600" y="1143000"/>
            <a:ext cx="3581400" cy="5105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4724400" y="5562600"/>
            <a:ext cx="3868738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rgbClr val="174782"/>
                </a:solidFill>
              </a:defRPr>
            </a:lvl1pPr>
            <a:lvl2pPr>
              <a:defRPr sz="1400">
                <a:solidFill>
                  <a:srgbClr val="174782"/>
                </a:solidFill>
              </a:defRPr>
            </a:lvl2pPr>
            <a:lvl3pPr>
              <a:defRPr sz="1400">
                <a:solidFill>
                  <a:srgbClr val="174782"/>
                </a:solidFill>
              </a:defRPr>
            </a:lvl3pPr>
            <a:lvl4pPr>
              <a:defRPr sz="1400">
                <a:solidFill>
                  <a:srgbClr val="174782"/>
                </a:solidFill>
              </a:defRPr>
            </a:lvl4pPr>
            <a:lvl5pPr>
              <a:defRPr sz="1400">
                <a:solidFill>
                  <a:srgbClr val="174782"/>
                </a:solidFill>
              </a:defRPr>
            </a:lvl5pPr>
          </a:lstStyle>
          <a:p>
            <a:pPr lvl="0"/>
            <a:r>
              <a:rPr lang="en-US" dirty="0"/>
              <a:t>Image caption 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4724400" y="1143000"/>
            <a:ext cx="3886200" cy="43434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90600" y="198438"/>
            <a:ext cx="7696200" cy="487362"/>
          </a:xfrm>
          <a:prstGeom prst="rect">
            <a:avLst/>
          </a:prstGeom>
        </p:spPr>
        <p:txBody>
          <a:bodyPr vert="horz"/>
          <a:lstStyle>
            <a:lvl1pPr algn="l">
              <a:defRPr sz="2200" cap="all" baseline="0">
                <a:solidFill>
                  <a:schemeClr val="bg1"/>
                </a:solidFill>
                <a:latin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7979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8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white"/>
                </a:solidFill>
              </a:rPr>
              <a:t>DATE</a:t>
            </a:r>
          </a:p>
        </p:txBody>
      </p:sp>
      <p:sp>
        <p:nvSpPr>
          <p:cNvPr id="12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2971800" y="6553200"/>
            <a:ext cx="38862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white"/>
                </a:solidFill>
              </a:rPr>
              <a:t>DOCUMENT TYPE/STATUS</a:t>
            </a:r>
          </a:p>
        </p:txBody>
      </p:sp>
      <p:sp>
        <p:nvSpPr>
          <p:cNvPr id="17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553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fld id="{A829F25A-84D3-4F9E-BD6A-3ADD05BBF9F6}" type="slidenum">
              <a:rPr lang="en-US" altLang="en-US">
                <a:solidFill>
                  <a:prstClr val="white"/>
                </a:solidFill>
              </a:rPr>
              <a:pPr/>
              <a:t>‹#›</a:t>
            </a:fld>
            <a:endParaRPr lang="en-US" altLang="en-US" dirty="0">
              <a:solidFill>
                <a:prstClr val="white"/>
              </a:solidFill>
            </a:endParaRPr>
          </a:p>
        </p:txBody>
      </p:sp>
      <p:sp>
        <p:nvSpPr>
          <p:cNvPr id="19" name="Content Placeholder 4"/>
          <p:cNvSpPr>
            <a:spLocks noGrp="1"/>
          </p:cNvSpPr>
          <p:nvPr>
            <p:ph sz="quarter" idx="13"/>
          </p:nvPr>
        </p:nvSpPr>
        <p:spPr>
          <a:xfrm>
            <a:off x="914400" y="4038600"/>
            <a:ext cx="7772400" cy="2362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Picture Placeholder 20"/>
          <p:cNvSpPr>
            <a:spLocks noGrp="1"/>
          </p:cNvSpPr>
          <p:nvPr>
            <p:ph type="pic" sz="quarter" idx="17"/>
          </p:nvPr>
        </p:nvSpPr>
        <p:spPr>
          <a:xfrm>
            <a:off x="914400" y="1066800"/>
            <a:ext cx="3733800" cy="28956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4800600" y="1066800"/>
            <a:ext cx="3886200" cy="28956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90600" y="198438"/>
            <a:ext cx="7696200" cy="487362"/>
          </a:xfrm>
          <a:prstGeom prst="rect">
            <a:avLst/>
          </a:prstGeom>
        </p:spPr>
        <p:txBody>
          <a:bodyPr vert="horz"/>
          <a:lstStyle>
            <a:lvl1pPr algn="l">
              <a:defRPr sz="2200" cap="all" baseline="0">
                <a:solidFill>
                  <a:schemeClr val="bg1"/>
                </a:solidFill>
                <a:latin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737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4400" y="4038600"/>
            <a:ext cx="7772400" cy="2362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white"/>
                </a:solidFill>
              </a:rPr>
              <a:t>DATE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white"/>
                </a:solidFill>
              </a:rPr>
              <a:t>DOCUMENT TYPE/STATUS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9FBEEDD-0B05-4B03-823B-B7B914ED2C13}" type="slidenum">
              <a:rPr lang="en-US" altLang="en-US" smtClean="0">
                <a:solidFill>
                  <a:prstClr val="white"/>
                </a:solidFill>
              </a:rPr>
              <a:pPr/>
              <a:t>‹#›</a:t>
            </a:fld>
            <a:endParaRPr lang="en-US" altLang="en-US" dirty="0">
              <a:solidFill>
                <a:prstClr val="white"/>
              </a:solidFill>
            </a:endParaRP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7"/>
          </p:nvPr>
        </p:nvSpPr>
        <p:spPr>
          <a:xfrm>
            <a:off x="914400" y="1066800"/>
            <a:ext cx="2514600" cy="28956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2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3543300" y="1066800"/>
            <a:ext cx="2514600" cy="28956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3" name="Picture Placeholder 20"/>
          <p:cNvSpPr>
            <a:spLocks noGrp="1"/>
          </p:cNvSpPr>
          <p:nvPr>
            <p:ph type="pic" sz="quarter" idx="19"/>
          </p:nvPr>
        </p:nvSpPr>
        <p:spPr>
          <a:xfrm>
            <a:off x="6172200" y="1066800"/>
            <a:ext cx="2514600" cy="28956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990600" y="198438"/>
            <a:ext cx="7696200" cy="487362"/>
          </a:xfrm>
          <a:prstGeom prst="rect">
            <a:avLst/>
          </a:prstGeom>
        </p:spPr>
        <p:txBody>
          <a:bodyPr vert="horz"/>
          <a:lstStyle>
            <a:lvl1pPr algn="l">
              <a:defRPr sz="2200" cap="all" baseline="0">
                <a:solidFill>
                  <a:schemeClr val="bg1"/>
                </a:solidFill>
                <a:latin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1775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62000" y="1371600"/>
            <a:ext cx="7696200" cy="5029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958018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0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2377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72139"/>
            <a:ext cx="4040188" cy="370605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2377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2139"/>
            <a:ext cx="4041775" cy="370605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07A7A-5F43-4DE0-BA2B-1E48EB6FAC6B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693574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130425"/>
            <a:ext cx="6858000" cy="14700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3886200"/>
            <a:ext cx="6172200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white"/>
                </a:solidFill>
              </a:rPr>
              <a:t>DATE</a:t>
            </a:r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white"/>
                </a:solidFill>
              </a:rPr>
              <a:t>DOCUMENT TYPE/STATUS</a:t>
            </a:r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FA5AC5-3E16-4E3C-A3B7-2737D5907A5A}" type="slidenum">
              <a:rPr lang="en-US" altLang="en-US">
                <a:solidFill>
                  <a:prstClr val="white"/>
                </a:solidFill>
              </a:rPr>
              <a:pPr/>
              <a:t>‹#›</a:t>
            </a:fld>
            <a:endParaRPr lang="en-US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717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98438"/>
            <a:ext cx="7696200" cy="487362"/>
          </a:xfrm>
          <a:prstGeom prst="rect">
            <a:avLst/>
          </a:prstGeom>
        </p:spPr>
        <p:txBody>
          <a:bodyPr vert="horz"/>
          <a:lstStyle>
            <a:lvl1pPr algn="l">
              <a:defRPr sz="2200" cap="all" baseline="0">
                <a:solidFill>
                  <a:schemeClr val="bg1"/>
                </a:solidFill>
                <a:latin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990600" y="1143000"/>
            <a:ext cx="7696200" cy="5181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74782"/>
                </a:solidFill>
                <a:latin typeface="Georgia"/>
              </a:defRPr>
            </a:lvl1pPr>
            <a:lvl2pPr>
              <a:defRPr>
                <a:latin typeface="Georgia"/>
              </a:defRPr>
            </a:lvl2pPr>
            <a:lvl3pPr>
              <a:defRPr>
                <a:latin typeface="Georgia"/>
              </a:defRPr>
            </a:lvl3pPr>
            <a:lvl4pPr>
              <a:defRPr>
                <a:latin typeface="Georgia"/>
              </a:defRPr>
            </a:lvl4pPr>
            <a:lvl5pPr>
              <a:defRPr>
                <a:latin typeface="Georgi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white"/>
                </a:solidFill>
              </a:rPr>
              <a:t>DATE</a:t>
            </a:r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white"/>
                </a:solidFill>
              </a:rPr>
              <a:t>DOCUMENT TYPE/STATUS</a:t>
            </a:r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29F25A-84D3-4F9E-BD6A-3ADD05BBF9F6}" type="slidenum">
              <a:rPr lang="en-US" altLang="en-US">
                <a:solidFill>
                  <a:prstClr val="white"/>
                </a:solidFill>
              </a:rPr>
              <a:pPr/>
              <a:t>‹#›</a:t>
            </a:fld>
            <a:endParaRPr lang="en-US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0621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>
                <a:solidFill>
                  <a:srgbClr val="174782"/>
                </a:solidFill>
              </a:defRPr>
            </a:lvl1pPr>
          </a:lstStyle>
          <a:p>
            <a:pPr>
              <a:defRPr/>
            </a:pPr>
            <a:r>
              <a:rPr lang="en-US" dirty="0"/>
              <a:t>DATE</a:t>
            </a:r>
          </a:p>
        </p:txBody>
      </p:sp>
      <p:sp>
        <p:nvSpPr>
          <p:cNvPr id="13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2971800" y="6553200"/>
            <a:ext cx="3886200" cy="304800"/>
          </a:xfrm>
        </p:spPr>
        <p:txBody>
          <a:bodyPr/>
          <a:lstStyle>
            <a:lvl1pPr>
              <a:defRPr>
                <a:solidFill>
                  <a:srgbClr val="174782"/>
                </a:solidFill>
              </a:defRPr>
            </a:lvl1pPr>
          </a:lstStyle>
          <a:p>
            <a:pPr>
              <a:defRPr/>
            </a:pPr>
            <a:r>
              <a:rPr lang="en-US" dirty="0"/>
              <a:t>DOCUMENT TYPE/STATUS</a:t>
            </a:r>
          </a:p>
        </p:txBody>
      </p:sp>
      <p:sp>
        <p:nvSpPr>
          <p:cNvPr id="14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553200" y="6553200"/>
            <a:ext cx="2133600" cy="304800"/>
          </a:xfrm>
        </p:spPr>
        <p:txBody>
          <a:bodyPr/>
          <a:lstStyle>
            <a:lvl1pPr>
              <a:defRPr>
                <a:solidFill>
                  <a:srgbClr val="174782"/>
                </a:solidFill>
              </a:defRPr>
            </a:lvl1pPr>
          </a:lstStyle>
          <a:p>
            <a:fld id="{A829F25A-84D3-4F9E-BD6A-3ADD05BBF9F6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4180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white"/>
                </a:solidFill>
              </a:rPr>
              <a:t>DATE</a:t>
            </a:r>
          </a:p>
        </p:txBody>
      </p:sp>
      <p:sp>
        <p:nvSpPr>
          <p:cNvPr id="11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2971800" y="6553200"/>
            <a:ext cx="38862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white"/>
                </a:solidFill>
              </a:rPr>
              <a:t>DOCUMENT TYPE/STATUS</a:t>
            </a:r>
          </a:p>
        </p:txBody>
      </p:sp>
      <p:sp>
        <p:nvSpPr>
          <p:cNvPr id="18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553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fld id="{A829F25A-84D3-4F9E-BD6A-3ADD05BBF9F6}" type="slidenum">
              <a:rPr lang="en-US" altLang="en-US">
                <a:solidFill>
                  <a:prstClr val="white"/>
                </a:solidFill>
              </a:rPr>
              <a:pPr/>
              <a:t>‹#›</a:t>
            </a:fld>
            <a:endParaRPr lang="en-US" altLang="en-US" dirty="0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66800" y="1143000"/>
            <a:ext cx="3771900" cy="5029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sz="quarter" idx="14"/>
          </p:nvPr>
        </p:nvSpPr>
        <p:spPr>
          <a:xfrm>
            <a:off x="5029200" y="1143000"/>
            <a:ext cx="3771900" cy="5029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90600" y="198438"/>
            <a:ext cx="7696200" cy="487362"/>
          </a:xfrm>
          <a:prstGeom prst="rect">
            <a:avLst/>
          </a:prstGeom>
        </p:spPr>
        <p:txBody>
          <a:bodyPr vert="horz"/>
          <a:lstStyle>
            <a:lvl1pPr algn="l">
              <a:defRPr sz="2200" cap="all" baseline="0">
                <a:solidFill>
                  <a:schemeClr val="bg1"/>
                </a:solidFill>
                <a:latin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5691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8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white"/>
                </a:solidFill>
              </a:rPr>
              <a:t>DATE</a:t>
            </a:r>
          </a:p>
        </p:txBody>
      </p:sp>
      <p:sp>
        <p:nvSpPr>
          <p:cNvPr id="17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2971800" y="6553200"/>
            <a:ext cx="38862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white"/>
                </a:solidFill>
              </a:rPr>
              <a:t>DOCUMENT TYPE/STATUS</a:t>
            </a:r>
          </a:p>
        </p:txBody>
      </p:sp>
      <p:sp>
        <p:nvSpPr>
          <p:cNvPr id="18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553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fld id="{A829F25A-84D3-4F9E-BD6A-3ADD05BBF9F6}" type="slidenum">
              <a:rPr lang="en-US" altLang="en-US">
                <a:solidFill>
                  <a:prstClr val="white"/>
                </a:solidFill>
              </a:rPr>
              <a:pPr/>
              <a:t>‹#›</a:t>
            </a:fld>
            <a:endParaRPr lang="en-US" altLang="en-US" dirty="0">
              <a:solidFill>
                <a:prstClr val="white"/>
              </a:solidFill>
            </a:endParaRPr>
          </a:p>
        </p:txBody>
      </p:sp>
      <p:sp>
        <p:nvSpPr>
          <p:cNvPr id="20" name="Content Placeholder 4"/>
          <p:cNvSpPr>
            <a:spLocks noGrp="1"/>
          </p:cNvSpPr>
          <p:nvPr>
            <p:ph sz="quarter" idx="13"/>
          </p:nvPr>
        </p:nvSpPr>
        <p:spPr>
          <a:xfrm>
            <a:off x="990600" y="1143000"/>
            <a:ext cx="3581400" cy="5105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4724400" y="5562600"/>
            <a:ext cx="3868738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rgbClr val="174782"/>
                </a:solidFill>
              </a:defRPr>
            </a:lvl1pPr>
            <a:lvl2pPr>
              <a:defRPr sz="1400">
                <a:solidFill>
                  <a:srgbClr val="174782"/>
                </a:solidFill>
              </a:defRPr>
            </a:lvl2pPr>
            <a:lvl3pPr>
              <a:defRPr sz="1400">
                <a:solidFill>
                  <a:srgbClr val="174782"/>
                </a:solidFill>
              </a:defRPr>
            </a:lvl3pPr>
            <a:lvl4pPr>
              <a:defRPr sz="1400">
                <a:solidFill>
                  <a:srgbClr val="174782"/>
                </a:solidFill>
              </a:defRPr>
            </a:lvl4pPr>
            <a:lvl5pPr>
              <a:defRPr sz="1400">
                <a:solidFill>
                  <a:srgbClr val="174782"/>
                </a:solidFill>
              </a:defRPr>
            </a:lvl5pPr>
          </a:lstStyle>
          <a:p>
            <a:pPr lvl="0"/>
            <a:r>
              <a:rPr lang="en-US" dirty="0"/>
              <a:t>Image caption 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4724400" y="1143000"/>
            <a:ext cx="3886200" cy="43434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90600" y="198438"/>
            <a:ext cx="7696200" cy="487362"/>
          </a:xfrm>
          <a:prstGeom prst="rect">
            <a:avLst/>
          </a:prstGeom>
        </p:spPr>
        <p:txBody>
          <a:bodyPr vert="horz"/>
          <a:lstStyle>
            <a:lvl1pPr algn="l">
              <a:defRPr sz="2200" cap="all" baseline="0">
                <a:solidFill>
                  <a:schemeClr val="bg1"/>
                </a:solidFill>
                <a:latin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7813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8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white"/>
                </a:solidFill>
              </a:rPr>
              <a:t>DATE</a:t>
            </a:r>
          </a:p>
        </p:txBody>
      </p:sp>
      <p:sp>
        <p:nvSpPr>
          <p:cNvPr id="12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2971800" y="6553200"/>
            <a:ext cx="38862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white"/>
                </a:solidFill>
              </a:rPr>
              <a:t>DOCUMENT TYPE/STATUS</a:t>
            </a:r>
          </a:p>
        </p:txBody>
      </p:sp>
      <p:sp>
        <p:nvSpPr>
          <p:cNvPr id="17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553200" y="65532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fld id="{A829F25A-84D3-4F9E-BD6A-3ADD05BBF9F6}" type="slidenum">
              <a:rPr lang="en-US" altLang="en-US">
                <a:solidFill>
                  <a:prstClr val="white"/>
                </a:solidFill>
              </a:rPr>
              <a:pPr/>
              <a:t>‹#›</a:t>
            </a:fld>
            <a:endParaRPr lang="en-US" altLang="en-US" dirty="0">
              <a:solidFill>
                <a:prstClr val="white"/>
              </a:solidFill>
            </a:endParaRPr>
          </a:p>
        </p:txBody>
      </p:sp>
      <p:sp>
        <p:nvSpPr>
          <p:cNvPr id="19" name="Content Placeholder 4"/>
          <p:cNvSpPr>
            <a:spLocks noGrp="1"/>
          </p:cNvSpPr>
          <p:nvPr>
            <p:ph sz="quarter" idx="13"/>
          </p:nvPr>
        </p:nvSpPr>
        <p:spPr>
          <a:xfrm>
            <a:off x="914400" y="4038600"/>
            <a:ext cx="7772400" cy="2362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Picture Placeholder 20"/>
          <p:cNvSpPr>
            <a:spLocks noGrp="1"/>
          </p:cNvSpPr>
          <p:nvPr>
            <p:ph type="pic" sz="quarter" idx="17"/>
          </p:nvPr>
        </p:nvSpPr>
        <p:spPr>
          <a:xfrm>
            <a:off x="914400" y="1066800"/>
            <a:ext cx="3733800" cy="28956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4800600" y="1066800"/>
            <a:ext cx="3886200" cy="28956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90600" y="198438"/>
            <a:ext cx="7696200" cy="487362"/>
          </a:xfrm>
          <a:prstGeom prst="rect">
            <a:avLst/>
          </a:prstGeom>
        </p:spPr>
        <p:txBody>
          <a:bodyPr vert="horz"/>
          <a:lstStyle>
            <a:lvl1pPr algn="l">
              <a:defRPr sz="2200" cap="all" baseline="0">
                <a:solidFill>
                  <a:schemeClr val="bg1"/>
                </a:solidFill>
                <a:latin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9029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4400" y="4038600"/>
            <a:ext cx="7772400" cy="2362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white"/>
                </a:solidFill>
              </a:rPr>
              <a:t>DATE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white"/>
                </a:solidFill>
              </a:rPr>
              <a:t>DOCUMENT TYPE/STATUS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9FBEEDD-0B05-4B03-823B-B7B914ED2C13}" type="slidenum">
              <a:rPr lang="en-US" altLang="en-US" smtClean="0">
                <a:solidFill>
                  <a:prstClr val="white"/>
                </a:solidFill>
              </a:rPr>
              <a:pPr/>
              <a:t>‹#›</a:t>
            </a:fld>
            <a:endParaRPr lang="en-US" altLang="en-US" dirty="0">
              <a:solidFill>
                <a:prstClr val="white"/>
              </a:solidFill>
            </a:endParaRP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7"/>
          </p:nvPr>
        </p:nvSpPr>
        <p:spPr>
          <a:xfrm>
            <a:off x="914400" y="1066800"/>
            <a:ext cx="2514600" cy="28956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2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3543300" y="1066800"/>
            <a:ext cx="2514600" cy="28956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3" name="Picture Placeholder 20"/>
          <p:cNvSpPr>
            <a:spLocks noGrp="1"/>
          </p:cNvSpPr>
          <p:nvPr>
            <p:ph type="pic" sz="quarter" idx="19"/>
          </p:nvPr>
        </p:nvSpPr>
        <p:spPr>
          <a:xfrm>
            <a:off x="6172200" y="1066800"/>
            <a:ext cx="2514600" cy="28956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990600" y="198438"/>
            <a:ext cx="7696200" cy="487362"/>
          </a:xfrm>
          <a:prstGeom prst="rect">
            <a:avLst/>
          </a:prstGeom>
        </p:spPr>
        <p:txBody>
          <a:bodyPr vert="horz"/>
          <a:lstStyle>
            <a:lvl1pPr algn="l">
              <a:defRPr sz="2200" cap="all" baseline="0">
                <a:solidFill>
                  <a:schemeClr val="bg1"/>
                </a:solidFill>
                <a:latin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1567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62000" y="1371600"/>
            <a:ext cx="7696200" cy="5029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4191955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0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2377"/>
            <a:ext cx="4040188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72139"/>
            <a:ext cx="4040188" cy="370605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2377"/>
            <a:ext cx="4041775" cy="639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2139"/>
            <a:ext cx="4041775" cy="370605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07A7A-5F43-4DE0-BA2B-1E48EB6FAC6B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098265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24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8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r>
              <a:rPr lang="en-US"/>
              <a:t>DATE</a:t>
            </a:r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971800" y="6553200"/>
            <a:ext cx="38862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 b="1">
                <a:solidFill>
                  <a:schemeClr val="bg1"/>
                </a:solidFill>
                <a:latin typeface="Georgia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r>
              <a:rPr lang="en-US"/>
              <a:t>DOCUMENT TYPE/STATUS</a:t>
            </a:r>
          </a:p>
        </p:txBody>
      </p:sp>
      <p:sp>
        <p:nvSpPr>
          <p:cNvPr id="9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6553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19FBEEDD-0B05-4B03-823B-B7B914ED2C1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0" r:id="rId2"/>
    <p:sldLayoutId id="2147484003" r:id="rId3"/>
    <p:sldLayoutId id="2147484007" r:id="rId4"/>
    <p:sldLayoutId id="2147484008" r:id="rId5"/>
    <p:sldLayoutId id="2147484009" r:id="rId6"/>
    <p:sldLayoutId id="2147484010" r:id="rId7"/>
    <p:sldLayoutId id="2147484012" r:id="rId8"/>
    <p:sldLayoutId id="2147484015" r:id="rId9"/>
    <p:sldLayoutId id="2147484042" r:id="rId10"/>
  </p:sldLayoutIdLst>
  <p:hf hdr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ヒラギノ角ゴ Pro W3" charset="-128"/>
          <a:cs typeface="ヒラギノ角ゴ Pro W3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charset="-128"/>
          <a:cs typeface="ヒラギノ角ゴ Pro W3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charset="-128"/>
          <a:cs typeface="ヒラギノ角ゴ Pro W3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charset="-128"/>
          <a:cs typeface="ヒラギノ角ゴ Pro W3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charset="-128"/>
          <a:cs typeface="ヒラギノ角ゴ Pro W3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8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white"/>
                </a:solidFill>
              </a:rPr>
              <a:t>DATE</a:t>
            </a:r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971800" y="6553200"/>
            <a:ext cx="38862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 b="1">
                <a:solidFill>
                  <a:schemeClr val="bg1"/>
                </a:solidFill>
                <a:latin typeface="Georgia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white"/>
                </a:solidFill>
              </a:rPr>
              <a:t>DOCUMENT TYPE/STATUS</a:t>
            </a:r>
          </a:p>
        </p:txBody>
      </p:sp>
      <p:sp>
        <p:nvSpPr>
          <p:cNvPr id="9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6553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19FBEEDD-0B05-4B03-823B-B7B914ED2C13}" type="slidenum">
              <a:rPr lang="en-US" altLang="en-US">
                <a:solidFill>
                  <a:prstClr val="white"/>
                </a:solidFill>
              </a:rPr>
              <a:pPr/>
              <a:t>‹#›</a:t>
            </a:fld>
            <a:endParaRPr lang="en-US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255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</p:sldLayoutIdLst>
  <p:hf hdr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ヒラギノ角ゴ Pro W3" charset="-128"/>
          <a:cs typeface="ヒラギノ角ゴ Pro W3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charset="-128"/>
          <a:cs typeface="ヒラギノ角ゴ Pro W3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charset="-128"/>
          <a:cs typeface="ヒラギノ角ゴ Pro W3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charset="-128"/>
          <a:cs typeface="ヒラギノ角ゴ Pro W3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charset="-128"/>
          <a:cs typeface="ヒラギノ角ゴ Pro W3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8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white"/>
                </a:solidFill>
              </a:rPr>
              <a:t>DATE</a:t>
            </a:r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971800" y="6553200"/>
            <a:ext cx="38862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 b="1">
                <a:solidFill>
                  <a:schemeClr val="bg1"/>
                </a:solidFill>
                <a:latin typeface="Georgia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white"/>
                </a:solidFill>
              </a:rPr>
              <a:t>DOCUMENT TYPE/STATUS</a:t>
            </a:r>
          </a:p>
        </p:txBody>
      </p:sp>
      <p:sp>
        <p:nvSpPr>
          <p:cNvPr id="9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6553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19FBEEDD-0B05-4B03-823B-B7B914ED2C13}" type="slidenum">
              <a:rPr lang="en-US" altLang="en-US">
                <a:solidFill>
                  <a:prstClr val="white"/>
                </a:solidFill>
              </a:rPr>
              <a:pPr/>
              <a:t>‹#›</a:t>
            </a:fld>
            <a:endParaRPr lang="en-US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84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</p:sldLayoutIdLst>
  <p:hf hdr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ヒラギノ角ゴ Pro W3" charset="-128"/>
          <a:cs typeface="ヒラギノ角ゴ Pro W3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charset="-128"/>
          <a:cs typeface="ヒラギノ角ゴ Pro W3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charset="-128"/>
          <a:cs typeface="ヒラギノ角ゴ Pro W3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charset="-128"/>
          <a:cs typeface="ヒラギノ角ゴ Pro W3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charset="-128"/>
          <a:cs typeface="ヒラギノ角ゴ Pro W3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vhagpfreviewteam@va.gov" TargetMode="Externa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ctrTitle"/>
          </p:nvPr>
        </p:nvSpPr>
        <p:spPr>
          <a:xfrm>
            <a:off x="562708" y="2438400"/>
            <a:ext cx="7981950" cy="1270660"/>
          </a:xfrm>
        </p:spPr>
        <p:txBody>
          <a:bodyPr>
            <a:noAutofit/>
          </a:bodyPr>
          <a:lstStyle/>
          <a:p>
            <a:pPr marL="4763" indent="-4763" algn="ctr">
              <a:spcBef>
                <a:spcPct val="20000"/>
              </a:spcBef>
              <a:defRPr/>
            </a:pPr>
            <a:r>
              <a:rPr lang="en-US" sz="4000" dirty="0">
                <a:latin typeface="+mj-lt"/>
              </a:rPr>
              <a:t>Kitchen Refurbishment</a:t>
            </a:r>
            <a:br>
              <a:rPr lang="en-US" sz="4000" dirty="0">
                <a:latin typeface="+mj-lt"/>
              </a:rPr>
            </a:br>
            <a:r>
              <a:rPr lang="en-US" sz="4000" dirty="0">
                <a:latin typeface="+mj-lt"/>
              </a:rPr>
              <a:t>West Palm Beach Fisher House</a:t>
            </a:r>
            <a:br>
              <a:rPr lang="en-US" sz="4000" dirty="0"/>
            </a:br>
            <a:endParaRPr lang="en-US" sz="4000" spc="100" dirty="0">
              <a:latin typeface="+mj-lt"/>
            </a:endParaRPr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>
          <a:xfrm>
            <a:off x="533400" y="4572000"/>
            <a:ext cx="7753350" cy="1905000"/>
          </a:xfrm>
        </p:spPr>
        <p:txBody>
          <a:bodyPr/>
          <a:lstStyle/>
          <a:p>
            <a:pPr>
              <a:lnSpc>
                <a:spcPct val="60000"/>
              </a:lnSpc>
            </a:pPr>
            <a:endParaRPr lang="en-US" sz="500" dirty="0">
              <a:ea typeface="ＭＳ Ｐゴシック"/>
              <a:cs typeface="Georgia" pitchFamily="18" charset="0"/>
            </a:endParaRPr>
          </a:p>
          <a:p>
            <a:r>
              <a:rPr lang="en-US" sz="2400" b="1" dirty="0">
                <a:latin typeface="+mj-lt"/>
                <a:ea typeface="ＭＳ Ｐゴシック"/>
                <a:cs typeface="Georgia" pitchFamily="18" charset="0"/>
              </a:rPr>
              <a:t>Shelley Prickett</a:t>
            </a:r>
          </a:p>
          <a:p>
            <a:r>
              <a:rPr lang="en-US" sz="2400" b="1" dirty="0">
                <a:latin typeface="+mj-lt"/>
                <a:ea typeface="ＭＳ Ｐゴシック"/>
                <a:cs typeface="Georgia" pitchFamily="18" charset="0"/>
              </a:rPr>
              <a:t>Fisher House Manager</a:t>
            </a:r>
          </a:p>
          <a:p>
            <a:r>
              <a:rPr lang="en-US" sz="2400" b="1" dirty="0">
                <a:latin typeface="+mj-lt"/>
                <a:ea typeface="ＭＳ Ｐゴシック"/>
                <a:cs typeface="Georgia" pitchFamily="18" charset="0"/>
              </a:rPr>
              <a:t>West Palm Beach VAMC</a:t>
            </a:r>
          </a:p>
          <a:p>
            <a:r>
              <a:rPr lang="en-US" sz="2400" b="1" dirty="0">
                <a:latin typeface="+mj-lt"/>
                <a:ea typeface="ＭＳ Ｐゴシック"/>
                <a:cs typeface="Georgia" pitchFamily="18" charset="0"/>
              </a:rPr>
              <a:t>Department of Veterans Affairs</a:t>
            </a:r>
          </a:p>
        </p:txBody>
      </p:sp>
    </p:spTree>
    <p:extLst>
      <p:ext uri="{BB962C8B-B14F-4D97-AF65-F5344CB8AC3E}">
        <p14:creationId xmlns:p14="http://schemas.microsoft.com/office/powerpoint/2010/main" val="390180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85800" y="1371600"/>
            <a:ext cx="8305800" cy="4724400"/>
          </a:xfrm>
        </p:spPr>
        <p:txBody>
          <a:bodyPr/>
          <a:lstStyle/>
          <a:p>
            <a:r>
              <a:rPr lang="en-US" sz="2000" dirty="0">
                <a:solidFill>
                  <a:schemeClr val="tx1"/>
                </a:solidFill>
                <a:latin typeface="+mn-lt"/>
              </a:rPr>
              <a:t>Obtain proposal/quotes for project.</a:t>
            </a:r>
          </a:p>
          <a:p>
            <a:endParaRPr lang="en-US" sz="2000" dirty="0">
              <a:solidFill>
                <a:schemeClr val="tx1"/>
              </a:solidFill>
              <a:latin typeface="+mn-lt"/>
            </a:endParaRPr>
          </a:p>
          <a:p>
            <a:r>
              <a:rPr lang="en-US" sz="2000" dirty="0">
                <a:solidFill>
                  <a:schemeClr val="tx1"/>
                </a:solidFill>
                <a:latin typeface="+mn-lt"/>
              </a:rPr>
              <a:t>Select contractor.</a:t>
            </a:r>
          </a:p>
          <a:p>
            <a:endParaRPr lang="en-US" sz="2000" dirty="0">
              <a:solidFill>
                <a:schemeClr val="tx1"/>
              </a:solidFill>
              <a:latin typeface="+mn-lt"/>
            </a:endParaRPr>
          </a:p>
          <a:p>
            <a:r>
              <a:rPr lang="en-US" sz="2000" dirty="0">
                <a:solidFill>
                  <a:schemeClr val="tx1"/>
                </a:solidFill>
                <a:latin typeface="+mn-lt"/>
              </a:rPr>
              <a:t>Have selected contractor complete a SOW (Statement of Work) and drawings for the project. Must also submit a design package to show materials being used for interior design approval.</a:t>
            </a:r>
          </a:p>
          <a:p>
            <a:endParaRPr lang="en-US" sz="2000" dirty="0">
              <a:solidFill>
                <a:schemeClr val="tx1"/>
              </a:solidFill>
              <a:latin typeface="+mn-lt"/>
            </a:endParaRPr>
          </a:p>
          <a:p>
            <a:r>
              <a:rPr lang="en-US" sz="2000" dirty="0">
                <a:solidFill>
                  <a:schemeClr val="tx1"/>
                </a:solidFill>
                <a:latin typeface="+mn-lt"/>
              </a:rPr>
              <a:t>Meet with facility engineer, planning engineer, and interior designer.</a:t>
            </a:r>
          </a:p>
          <a:p>
            <a:endParaRPr lang="en-US" sz="2000" dirty="0">
              <a:solidFill>
                <a:schemeClr val="tx1"/>
              </a:solidFill>
              <a:latin typeface="+mn-lt"/>
            </a:endParaRPr>
          </a:p>
          <a:p>
            <a:r>
              <a:rPr lang="en-US" sz="2000" dirty="0">
                <a:solidFill>
                  <a:schemeClr val="tx1"/>
                </a:solidFill>
                <a:latin typeface="+mn-lt"/>
              </a:rPr>
              <a:t>Complete letter of intent – Donation letter to facility Voluntary Service.</a:t>
            </a:r>
          </a:p>
          <a:p>
            <a:endParaRPr lang="en-US" sz="2000" dirty="0">
              <a:solidFill>
                <a:schemeClr val="tx1"/>
              </a:solidFill>
              <a:latin typeface="+mn-lt"/>
            </a:endParaRPr>
          </a:p>
          <a:p>
            <a:r>
              <a:rPr lang="en-US" sz="2000" dirty="0">
                <a:solidFill>
                  <a:schemeClr val="tx1"/>
                </a:solidFill>
                <a:latin typeface="+mn-lt"/>
              </a:rPr>
              <a:t> Send with proposal (quote), SOW and drawings with letter of intent.</a:t>
            </a:r>
          </a:p>
          <a:p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F25A-84D3-4F9E-BD6A-3ADD05BBF9F6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4FFF47-0754-4488-9056-E1C716106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cap="none" dirty="0">
                <a:latin typeface="+mj-lt"/>
              </a:rPr>
              <a:t>Refurbishment Process for 501C3</a:t>
            </a:r>
          </a:p>
        </p:txBody>
      </p:sp>
    </p:spTree>
    <p:extLst>
      <p:ext uri="{BB962C8B-B14F-4D97-AF65-F5344CB8AC3E}">
        <p14:creationId xmlns:p14="http://schemas.microsoft.com/office/powerpoint/2010/main" val="2834348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8229600" cy="585019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Refurbishment Process for VA FH Manager</a:t>
            </a:r>
            <a:br>
              <a:rPr lang="en-US" sz="2800" dirty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535" y="1347019"/>
            <a:ext cx="8229600" cy="5334000"/>
          </a:xfrm>
        </p:spPr>
        <p:txBody>
          <a:bodyPr/>
          <a:lstStyle/>
          <a:p>
            <a:r>
              <a:rPr lang="en-US" sz="2000" dirty="0"/>
              <a:t>Provide 501C3 with input for desired materials and layout.</a:t>
            </a:r>
          </a:p>
          <a:p>
            <a:r>
              <a:rPr lang="en-US" sz="2000" dirty="0"/>
              <a:t>Submit plans, SOW, design materials to Jennifer Koget, National Program Manager for concurrence and forwarding to FHF. Approval needed from FHF prior to submission.</a:t>
            </a:r>
          </a:p>
          <a:p>
            <a:r>
              <a:rPr lang="en-US" sz="2000" dirty="0"/>
              <a:t>Submit group intent letter, SOW, project drawings, design package and FHF/Jennifer Koget concurrence to Voluntary Service. </a:t>
            </a:r>
          </a:p>
          <a:p>
            <a:r>
              <a:rPr lang="en-US" sz="2000" dirty="0"/>
              <a:t>Compose memo on behalf of Voluntary Service Chief. This just helps the process along quicker. Be prepared to make changes per the Voluntary Chief.</a:t>
            </a:r>
          </a:p>
          <a:p>
            <a:r>
              <a:rPr lang="en-US" sz="2000" dirty="0"/>
              <a:t>Track progress of the paperwork through the VA process – FACILITY to VISN to UNDER SECTRETARY FOR HEALTH (Central Office). Keep group informed of the progress. VISN submits package via e-mail to </a:t>
            </a:r>
            <a:r>
              <a:rPr lang="en-US" sz="2000" dirty="0">
                <a:hlinkClick r:id="rId2"/>
              </a:rPr>
              <a:t>vhagpfreviewteam@va.gov</a:t>
            </a:r>
            <a:r>
              <a:rPr lang="en-US" sz="2000" dirty="0"/>
              <a:t>. Be sure to cc: Jennifer Koget and Director of Voluntary Service Office on memo and e-mail.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1EE6AD-86D9-489B-A646-5022BC4B2E97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798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0F3FC-394D-4826-81A0-BD876C2E0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49278"/>
            <a:ext cx="8229600" cy="751682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Refurbishment Process for the Manager - continued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D3A10-FAEB-46CA-98D3-98B6BE99D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19051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If FH is to be closed during the project, manager to do the following: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1) Hotel contract using GPF – submit to Contracting for procurement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2) Area where the project will be taking place – clear area – Where do you store everything? Moving and storage company vs. keeping at Fisher House in a room?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3) Order new appliances, furniture, </a:t>
            </a:r>
            <a:r>
              <a:rPr lang="en-US" sz="2000" dirty="0" err="1"/>
              <a:t>etc</a:t>
            </a:r>
            <a:r>
              <a:rPr lang="en-US" sz="2000" dirty="0"/>
              <a:t> using GPF/Refurbishment funds.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4) Have fire alarm system taken off line during demolition.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D188B9-CE51-483A-BD46-E31DEF1ABB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1EE6AD-86D9-489B-A646-5022BC4B2E97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690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82298-4FFF-488F-9AB6-6E16DEC8F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Refurbishment Process for Manager - continued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221B06-0DBC-463F-8B8F-BA37C934D2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1EE6AD-86D9-489B-A646-5022BC4B2E97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7B78EC-2E40-4016-908D-60768FA44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966" y="1289953"/>
            <a:ext cx="82296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dirty="0">
                <a:latin typeface="+mn-lt"/>
              </a:rPr>
              <a:t>If FH is to be closed during the project, manager to do the following:</a:t>
            </a:r>
          </a:p>
          <a:p>
            <a:endParaRPr lang="en-US" sz="2000" dirty="0">
              <a:latin typeface="+mn-lt"/>
            </a:endParaRPr>
          </a:p>
          <a:p>
            <a:pPr marL="0" indent="0">
              <a:buNone/>
            </a:pPr>
            <a:r>
              <a:rPr lang="en-US" sz="2000" dirty="0">
                <a:latin typeface="+mn-lt"/>
              </a:rPr>
              <a:t>5) Keep Jennifer Koget (who will keep FHF updated) and group informed of progress via pictures and e-mail updates and proposed timeline.</a:t>
            </a:r>
          </a:p>
          <a:p>
            <a:endParaRPr lang="en-US" sz="2000" dirty="0">
              <a:latin typeface="+mn-lt"/>
            </a:endParaRPr>
          </a:p>
          <a:p>
            <a:pPr marL="0" indent="0">
              <a:buNone/>
            </a:pPr>
            <a:r>
              <a:rPr lang="en-US" sz="2000" dirty="0">
                <a:latin typeface="+mn-lt"/>
              </a:rPr>
              <a:t>6) Keep facility leadership up-to-date regarding progress and proposed timeline. </a:t>
            </a:r>
          </a:p>
          <a:p>
            <a:endParaRPr lang="en-US" sz="2000" dirty="0">
              <a:latin typeface="+mn-lt"/>
            </a:endParaRPr>
          </a:p>
          <a:p>
            <a:pPr marL="0" indent="0">
              <a:buNone/>
            </a:pPr>
            <a:r>
              <a:rPr lang="en-US" sz="2000" dirty="0">
                <a:latin typeface="+mn-lt"/>
              </a:rPr>
              <a:t>7) Schedule post project completion cleaning with facility EMS (housekeeping).</a:t>
            </a:r>
          </a:p>
          <a:p>
            <a:endParaRPr lang="en-US" sz="2000" dirty="0">
              <a:latin typeface="+mn-lt"/>
            </a:endParaRPr>
          </a:p>
          <a:p>
            <a:pPr marL="0" indent="0">
              <a:buNone/>
            </a:pPr>
            <a:r>
              <a:rPr lang="en-US" sz="2000" dirty="0">
                <a:latin typeface="+mn-lt"/>
              </a:rPr>
              <a:t>8)  Schedule post renovation carpet/tile and window cleaning</a:t>
            </a:r>
          </a:p>
        </p:txBody>
      </p:sp>
    </p:spTree>
    <p:extLst>
      <p:ext uri="{BB962C8B-B14F-4D97-AF65-F5344CB8AC3E}">
        <p14:creationId xmlns:p14="http://schemas.microsoft.com/office/powerpoint/2010/main" val="3541358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86103" y="26385"/>
            <a:ext cx="8229600" cy="715962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Georgia" pitchFamily="18" charset="0"/>
              </a:rPr>
              <a:t>Lessons Learned- FH Manager</a:t>
            </a:r>
            <a:r>
              <a:rPr lang="en-US" dirty="0">
                <a:solidFill>
                  <a:schemeClr val="bg1"/>
                </a:solidFill>
                <a:ea typeface="ＭＳ Ｐゴシック" charset="-128"/>
                <a:cs typeface="Georgia" pitchFamily="18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Georgia" pitchFamily="18" charset="0"/>
              </a:rPr>
              <a:t>Perspective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8958A8-3A38-4DC1-88D9-6FAB264CE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 marL="0" indent="0">
              <a:buNone/>
            </a:pPr>
            <a:endParaRPr lang="en-US" sz="1200" dirty="0">
              <a:cs typeface="Times New Roman" pitchFamily="18" charset="0"/>
            </a:endParaRPr>
          </a:p>
          <a:p>
            <a:pPr marL="0" indent="0">
              <a:buNone/>
            </a:pPr>
            <a:endParaRPr lang="en-US" sz="1200" dirty="0">
              <a:cs typeface="Times New Roman" pitchFamily="18" charset="0"/>
            </a:endParaRPr>
          </a:p>
          <a:p>
            <a:r>
              <a:rPr lang="en-US" sz="2800" dirty="0"/>
              <a:t>Process for gift approval – Mixed instructions</a:t>
            </a:r>
          </a:p>
          <a:p>
            <a:endParaRPr lang="en-US" sz="2800" dirty="0"/>
          </a:p>
          <a:p>
            <a:r>
              <a:rPr lang="en-US" sz="2800" dirty="0"/>
              <a:t>Regardless of age of building, VA Regs require all construction projects have pre-renovation asbestos survey – takes about 2 weeks to obtain.  - This held up the demolition and start of the project.</a:t>
            </a:r>
          </a:p>
          <a:p>
            <a:pPr marL="0" indent="0">
              <a:buNone/>
            </a:pPr>
            <a:endParaRPr lang="en-US" sz="1200" dirty="0">
              <a:cs typeface="Times New Roman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1EE6AD-86D9-489B-A646-5022BC4B2E97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614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5505E-1745-44CE-950F-13AD80163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22900"/>
            <a:ext cx="8229600" cy="129063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MOA  between FOFH &amp; VA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64E374-DF1E-42EF-9009-2F5D718D69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1EE6AD-86D9-489B-A646-5022BC4B2E97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B51BAF-2FE6-4C7C-A4DC-F17FCAA78D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73019"/>
            <a:ext cx="8305800" cy="5480181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568917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2F4F4-2981-4370-8E71-9A5FE857E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A room filled with furniture and a large window&#10;&#10;Description automatically generated">
            <a:extLst>
              <a:ext uri="{FF2B5EF4-FFF2-40B4-BE49-F238E27FC236}">
                <a16:creationId xmlns:a16="http://schemas.microsoft.com/office/drawing/2014/main" id="{2DA596AB-8577-492B-87C2-42E7AFEF72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0" y="1935163"/>
            <a:ext cx="5588000" cy="41910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221D8F-D399-45D3-BC55-02BBA1C9C2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1EE6AD-86D9-489B-A646-5022BC4B2E97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977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73B47-8F1C-4C80-A5EE-0D2B4B05C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A kitchen with a sink and a microwave&#10;&#10;Description automatically generated">
            <a:extLst>
              <a:ext uri="{FF2B5EF4-FFF2-40B4-BE49-F238E27FC236}">
                <a16:creationId xmlns:a16="http://schemas.microsoft.com/office/drawing/2014/main" id="{B5924BD8-CED4-418E-A683-7E8F06BC6B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0" y="1935163"/>
            <a:ext cx="5588000" cy="41910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4F6BE0-7A23-4503-B5C1-BDF2DA8A43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1EE6AD-86D9-489B-A646-5022BC4B2E97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37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45B1F-B6FD-4FA5-976C-EE89E4A83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A kitchen with a clock on a table&#10;&#10;Description automatically generated">
            <a:extLst>
              <a:ext uri="{FF2B5EF4-FFF2-40B4-BE49-F238E27FC236}">
                <a16:creationId xmlns:a16="http://schemas.microsoft.com/office/drawing/2014/main" id="{E70B188E-66EA-4052-B994-F2421820D4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0" y="1935163"/>
            <a:ext cx="5588000" cy="41910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477022-8DBC-4E73-BFFD-A9F321DD6A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1EE6AD-86D9-489B-A646-5022BC4B2E97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001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9BEC5-9224-4C97-8F25-41FA4771A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u="sng" dirty="0">
                <a:solidFill>
                  <a:schemeClr val="bg1"/>
                </a:solidFill>
              </a:rPr>
              <a:t>Friends of Fisher House West Palm Beach Support</a:t>
            </a:r>
            <a:br>
              <a:rPr lang="en-US" sz="800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F108C-A7D5-4C9B-95CA-5371B0E64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229600" cy="4190513"/>
          </a:xfrm>
        </p:spPr>
        <p:txBody>
          <a:bodyPr/>
          <a:lstStyle/>
          <a:p>
            <a:pPr marL="0" lvl="0" indent="0">
              <a:buNone/>
            </a:pPr>
            <a:r>
              <a:rPr lang="en-US" sz="1800" dirty="0"/>
              <a:t>New kitchen, plus…</a:t>
            </a:r>
            <a:br>
              <a:rPr lang="en-US" sz="1800" dirty="0"/>
            </a:br>
            <a:endParaRPr lang="en-US" sz="1400" dirty="0"/>
          </a:p>
          <a:p>
            <a:pPr lvl="0"/>
            <a:r>
              <a:rPr lang="en-US" sz="1800" dirty="0"/>
              <a:t>Credit card for Manager to purchase approved items</a:t>
            </a:r>
            <a:endParaRPr lang="en-US" sz="1400" dirty="0"/>
          </a:p>
          <a:p>
            <a:pPr lvl="1"/>
            <a:r>
              <a:rPr lang="en-US" sz="1600" dirty="0"/>
              <a:t>E-mail sent to president prior to purchase except purchase of weekly groceries</a:t>
            </a:r>
            <a:r>
              <a:rPr lang="en-US" sz="1800" dirty="0"/>
              <a:t> </a:t>
            </a:r>
            <a:endParaRPr lang="en-US" sz="1400" dirty="0"/>
          </a:p>
          <a:p>
            <a:pPr lvl="0"/>
            <a:r>
              <a:rPr lang="en-US" sz="1800" dirty="0"/>
              <a:t>Weekly grocery shopping – Spend around $300-$400 weekly</a:t>
            </a:r>
            <a:endParaRPr lang="en-US" sz="1400" dirty="0"/>
          </a:p>
          <a:p>
            <a:pPr lvl="0"/>
            <a:r>
              <a:rPr lang="en-US" sz="1800" dirty="0"/>
              <a:t>Shirts for the housekeeper with the FH logo – Purchased semi-annually</a:t>
            </a:r>
            <a:endParaRPr lang="en-US" sz="1400" dirty="0"/>
          </a:p>
          <a:p>
            <a:pPr lvl="0"/>
            <a:r>
              <a:rPr lang="en-US" sz="1800" dirty="0"/>
              <a:t>Magazine and newspaper subscriptions for the Fisher House</a:t>
            </a:r>
            <a:endParaRPr lang="en-US" sz="1400" dirty="0"/>
          </a:p>
          <a:p>
            <a:pPr lvl="0"/>
            <a:r>
              <a:rPr lang="en-US" sz="1800" dirty="0"/>
              <a:t>WIFI – prior to activation to the VA WIFI network</a:t>
            </a:r>
            <a:endParaRPr lang="en-US" sz="1400" dirty="0"/>
          </a:p>
          <a:p>
            <a:pPr lvl="0"/>
            <a:r>
              <a:rPr lang="en-US" sz="1800" dirty="0"/>
              <a:t>Hotel stays – when I cannot get rooms in the community at the hotels I have an agreement </a:t>
            </a:r>
            <a:endParaRPr lang="en-US" sz="1400" dirty="0"/>
          </a:p>
          <a:p>
            <a:pPr lvl="0"/>
            <a:r>
              <a:rPr lang="en-US" sz="1800" dirty="0"/>
              <a:t>Annual Community, Volunteer and Veteran Service Organization Open House</a:t>
            </a:r>
            <a:endParaRPr lang="en-US" sz="1400" dirty="0"/>
          </a:p>
          <a:p>
            <a:pPr lvl="0"/>
            <a:r>
              <a:rPr lang="en-US" sz="1800" dirty="0"/>
              <a:t>Holiday dinners – catered or purchase food </a:t>
            </a:r>
            <a:endParaRPr lang="en-US" sz="1400" dirty="0"/>
          </a:p>
          <a:p>
            <a:pPr lvl="0"/>
            <a:r>
              <a:rPr lang="en-US" sz="1800" dirty="0"/>
              <a:t>Organizing and partaking in community service outreach events for the Fisher House – donations and awareness</a:t>
            </a:r>
            <a:endParaRPr lang="en-US" sz="14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304AC6-BEE3-4B0B-85AB-C3BB9E77A6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1EE6AD-86D9-489B-A646-5022BC4B2E97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5" name="Picture 4" descr="C:\Users\VHAWPBPrickS\Desktop\Fisher House\Fisher-House-WPB-Logo-Since-1995.jpg">
            <a:extLst>
              <a:ext uri="{FF2B5EF4-FFF2-40B4-BE49-F238E27FC236}">
                <a16:creationId xmlns:a16="http://schemas.microsoft.com/office/drawing/2014/main" id="{0D7ED665-D560-4E5D-9FD6-96F329260E7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975" y="918697"/>
            <a:ext cx="1724025" cy="15614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9159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62000" y="1371600"/>
            <a:ext cx="7772400" cy="1500187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chemeClr val="tx1"/>
                </a:solidFill>
                <a:latin typeface="Georgia" panose="02040502050405020303" pitchFamily="18" charset="0"/>
              </a:rPr>
              <a:t>Questions?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53463" y="6249988"/>
            <a:ext cx="490537" cy="365125"/>
          </a:xfrm>
        </p:spPr>
        <p:txBody>
          <a:bodyPr/>
          <a:lstStyle/>
          <a:p>
            <a:pPr>
              <a:defRPr/>
            </a:pPr>
            <a:fld id="{771EE6AD-86D9-489B-A646-5022BC4B2E97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E4BF0589-D37A-4801-BAEE-DDC307C81107}"/>
              </a:ext>
            </a:extLst>
          </p:cNvPr>
          <p:cNvSpPr txBox="1">
            <a:spLocks/>
          </p:cNvSpPr>
          <p:nvPr/>
        </p:nvSpPr>
        <p:spPr>
          <a:xfrm>
            <a:off x="762000" y="4267200"/>
            <a:ext cx="7772400" cy="150018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0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400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963307208"/>
      </p:ext>
    </p:extLst>
  </p:cSld>
  <p:clrMapOvr>
    <a:masterClrMapping/>
  </p:clrMapOvr>
</p:sld>
</file>

<file path=ppt/theme/theme1.xml><?xml version="1.0" encoding="utf-8"?>
<a:theme xmlns:a="http://schemas.openxmlformats.org/drawingml/2006/main" name="VA_PPT_TEMPLATE_DLJedit (2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M-SW Management Briefing (Template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CM-SW Management Briefing (Template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VA_PPT_TEMPLATE_DLJedit (2)</Template>
  <TotalTime>3740</TotalTime>
  <Words>518</Words>
  <Application>Microsoft Office PowerPoint</Application>
  <PresentationFormat>On-screen Show (4:3)</PresentationFormat>
  <Paragraphs>78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Georgia</vt:lpstr>
      <vt:lpstr>VA_PPT_TEMPLATE_DLJedit (2)</vt:lpstr>
      <vt:lpstr>CM-SW Management Briefing (Template)</vt:lpstr>
      <vt:lpstr>1_CM-SW Management Briefing (Template)</vt:lpstr>
      <vt:lpstr>Kitchen Refurbishment West Palm Beach Fisher House </vt:lpstr>
      <vt:lpstr>Refurbishment Process for 501C3</vt:lpstr>
      <vt:lpstr>Refurbishment Process for VA FH Manager </vt:lpstr>
      <vt:lpstr>Refurbishment Process for the Manager - continued</vt:lpstr>
      <vt:lpstr>Refurbishment Process for Manager - continued</vt:lpstr>
      <vt:lpstr>Lessons Learned- FH Manager Perspective</vt:lpstr>
      <vt:lpstr>MOA  between FOFH &amp; VA</vt:lpstr>
      <vt:lpstr>PowerPoint Presentation</vt:lpstr>
      <vt:lpstr>PowerPoint Presentation</vt:lpstr>
      <vt:lpstr>PowerPoint Presentation</vt:lpstr>
      <vt:lpstr>Friends of Fisher House West Palm Beach Support </vt:lpstr>
      <vt:lpstr>PowerPoint Presentation</vt:lpstr>
    </vt:vector>
  </TitlesOfParts>
  <Company>Veteran Affairs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 Management &amp;  Social Work Services Overview</dc:title>
  <dc:creator>Patterson, William (VACO)</dc:creator>
  <cp:lastModifiedBy>Brian Gawne</cp:lastModifiedBy>
  <cp:revision>121</cp:revision>
  <cp:lastPrinted>2011-02-11T18:27:31Z</cp:lastPrinted>
  <dcterms:created xsi:type="dcterms:W3CDTF">2017-03-03T14:43:04Z</dcterms:created>
  <dcterms:modified xsi:type="dcterms:W3CDTF">2019-04-09T15:05:41Z</dcterms:modified>
</cp:coreProperties>
</file>