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F76756-268D-403B-9E88-3124683E9A8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D0FC3CC7-E97C-4006-B0F3-1BC3E3CA8AAE}">
      <dgm:prSet phldrT="[Text]"/>
      <dgm:spPr/>
      <dgm:t>
        <a:bodyPr/>
        <a:lstStyle/>
        <a:p>
          <a:r>
            <a:rPr lang="en-US" dirty="0"/>
            <a:t>Government (Manager)	</a:t>
          </a:r>
        </a:p>
      </dgm:t>
    </dgm:pt>
    <dgm:pt modelId="{A39B1853-89FF-4039-9806-8E7D4AAA0161}" type="parTrans" cxnId="{620AC211-DEDE-4F61-A957-A69D61CD9D30}">
      <dgm:prSet/>
      <dgm:spPr/>
      <dgm:t>
        <a:bodyPr/>
        <a:lstStyle/>
        <a:p>
          <a:endParaRPr lang="en-US"/>
        </a:p>
      </dgm:t>
    </dgm:pt>
    <dgm:pt modelId="{A7AC0703-E738-41CB-9870-A077CE3BC7CC}" type="sibTrans" cxnId="{620AC211-DEDE-4F61-A957-A69D61CD9D30}">
      <dgm:prSet/>
      <dgm:spPr/>
      <dgm:t>
        <a:bodyPr/>
        <a:lstStyle/>
        <a:p>
          <a:endParaRPr lang="en-US"/>
        </a:p>
      </dgm:t>
    </dgm:pt>
    <dgm:pt modelId="{EFB5B623-D870-4E22-9851-74DF92C5D0AB}">
      <dgm:prSet phldrT="[Text]"/>
      <dgm:spPr/>
      <dgm:t>
        <a:bodyPr/>
        <a:lstStyle/>
        <a:p>
          <a:r>
            <a:rPr lang="en-US" dirty="0"/>
            <a:t>Community Groups</a:t>
          </a:r>
        </a:p>
        <a:p>
          <a:endParaRPr lang="en-US" dirty="0"/>
        </a:p>
      </dgm:t>
    </dgm:pt>
    <dgm:pt modelId="{B4C47379-8B97-4971-B18E-E122E0ECC3E3}" type="parTrans" cxnId="{135A5806-C376-4E25-92B4-87B396B1BA21}">
      <dgm:prSet/>
      <dgm:spPr/>
      <dgm:t>
        <a:bodyPr/>
        <a:lstStyle/>
        <a:p>
          <a:endParaRPr lang="en-US"/>
        </a:p>
      </dgm:t>
    </dgm:pt>
    <dgm:pt modelId="{8EB2E61F-71C8-42D1-A019-05C6F3C8990C}" type="sibTrans" cxnId="{135A5806-C376-4E25-92B4-87B396B1BA21}">
      <dgm:prSet/>
      <dgm:spPr/>
      <dgm:t>
        <a:bodyPr/>
        <a:lstStyle/>
        <a:p>
          <a:endParaRPr lang="en-US"/>
        </a:p>
      </dgm:t>
    </dgm:pt>
    <dgm:pt modelId="{690E6AB4-7B9E-4DAC-A18E-60FF235088F0}" type="pres">
      <dgm:prSet presAssocID="{20F76756-268D-403B-9E88-3124683E9A81}" presName="compositeShape" presStyleCnt="0">
        <dgm:presLayoutVars>
          <dgm:chMax val="7"/>
          <dgm:dir/>
          <dgm:resizeHandles val="exact"/>
        </dgm:presLayoutVars>
      </dgm:prSet>
      <dgm:spPr/>
    </dgm:pt>
    <dgm:pt modelId="{D9954DB1-DE5D-4310-A87E-417E1FA27F9D}" type="pres">
      <dgm:prSet presAssocID="{D0FC3CC7-E97C-4006-B0F3-1BC3E3CA8AAE}" presName="circ1" presStyleLbl="vennNode1" presStyleIdx="0" presStyleCnt="2"/>
      <dgm:spPr/>
    </dgm:pt>
    <dgm:pt modelId="{C43A7E40-28F9-40A2-B39D-9F4DA2E61877}" type="pres">
      <dgm:prSet presAssocID="{D0FC3CC7-E97C-4006-B0F3-1BC3E3CA8AA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D9B10AC-6DEF-4F22-BEB3-292A63585586}" type="pres">
      <dgm:prSet presAssocID="{EFB5B623-D870-4E22-9851-74DF92C5D0AB}" presName="circ2" presStyleLbl="vennNode1" presStyleIdx="1" presStyleCnt="2"/>
      <dgm:spPr/>
    </dgm:pt>
    <dgm:pt modelId="{972E9F8E-F262-496E-A350-A053AD1F3450}" type="pres">
      <dgm:prSet presAssocID="{EFB5B623-D870-4E22-9851-74DF92C5D0A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135A5806-C376-4E25-92B4-87B396B1BA21}" srcId="{20F76756-268D-403B-9E88-3124683E9A81}" destId="{EFB5B623-D870-4E22-9851-74DF92C5D0AB}" srcOrd="1" destOrd="0" parTransId="{B4C47379-8B97-4971-B18E-E122E0ECC3E3}" sibTransId="{8EB2E61F-71C8-42D1-A019-05C6F3C8990C}"/>
    <dgm:cxn modelId="{D7C02909-81A2-4AFA-9A61-F00281989BD9}" type="presOf" srcId="{20F76756-268D-403B-9E88-3124683E9A81}" destId="{690E6AB4-7B9E-4DAC-A18E-60FF235088F0}" srcOrd="0" destOrd="0" presId="urn:microsoft.com/office/officeart/2005/8/layout/venn1"/>
    <dgm:cxn modelId="{620AC211-DEDE-4F61-A957-A69D61CD9D30}" srcId="{20F76756-268D-403B-9E88-3124683E9A81}" destId="{D0FC3CC7-E97C-4006-B0F3-1BC3E3CA8AAE}" srcOrd="0" destOrd="0" parTransId="{A39B1853-89FF-4039-9806-8E7D4AAA0161}" sibTransId="{A7AC0703-E738-41CB-9870-A077CE3BC7CC}"/>
    <dgm:cxn modelId="{DF9D8C65-6A29-4716-A296-3C13162D6D7C}" type="presOf" srcId="{EFB5B623-D870-4E22-9851-74DF92C5D0AB}" destId="{0D9B10AC-6DEF-4F22-BEB3-292A63585586}" srcOrd="0" destOrd="0" presId="urn:microsoft.com/office/officeart/2005/8/layout/venn1"/>
    <dgm:cxn modelId="{F06AF173-E86F-4C22-B743-A0AC2826FC79}" type="presOf" srcId="{D0FC3CC7-E97C-4006-B0F3-1BC3E3CA8AAE}" destId="{D9954DB1-DE5D-4310-A87E-417E1FA27F9D}" srcOrd="0" destOrd="0" presId="urn:microsoft.com/office/officeart/2005/8/layout/venn1"/>
    <dgm:cxn modelId="{FE4A5179-49BA-4D3D-8AB9-ADC5FD1112EE}" type="presOf" srcId="{D0FC3CC7-E97C-4006-B0F3-1BC3E3CA8AAE}" destId="{C43A7E40-28F9-40A2-B39D-9F4DA2E61877}" srcOrd="1" destOrd="0" presId="urn:microsoft.com/office/officeart/2005/8/layout/venn1"/>
    <dgm:cxn modelId="{F3DCC25A-7644-496E-8B01-6A8EF993C237}" type="presOf" srcId="{EFB5B623-D870-4E22-9851-74DF92C5D0AB}" destId="{972E9F8E-F262-496E-A350-A053AD1F3450}" srcOrd="1" destOrd="0" presId="urn:microsoft.com/office/officeart/2005/8/layout/venn1"/>
    <dgm:cxn modelId="{674DE356-2F54-41F3-9A5E-98DA9AB77AE8}" type="presParOf" srcId="{690E6AB4-7B9E-4DAC-A18E-60FF235088F0}" destId="{D9954DB1-DE5D-4310-A87E-417E1FA27F9D}" srcOrd="0" destOrd="0" presId="urn:microsoft.com/office/officeart/2005/8/layout/venn1"/>
    <dgm:cxn modelId="{F32E3425-1848-45B9-86FA-56C635840520}" type="presParOf" srcId="{690E6AB4-7B9E-4DAC-A18E-60FF235088F0}" destId="{C43A7E40-28F9-40A2-B39D-9F4DA2E61877}" srcOrd="1" destOrd="0" presId="urn:microsoft.com/office/officeart/2005/8/layout/venn1"/>
    <dgm:cxn modelId="{8D732F8F-F4C2-4B9C-BABF-55EF4397842E}" type="presParOf" srcId="{690E6AB4-7B9E-4DAC-A18E-60FF235088F0}" destId="{0D9B10AC-6DEF-4F22-BEB3-292A63585586}" srcOrd="2" destOrd="0" presId="urn:microsoft.com/office/officeart/2005/8/layout/venn1"/>
    <dgm:cxn modelId="{83DED233-AE18-41E5-B961-CCD611B7D5EE}" type="presParOf" srcId="{690E6AB4-7B9E-4DAC-A18E-60FF235088F0}" destId="{972E9F8E-F262-496E-A350-A053AD1F3450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54DB1-DE5D-4310-A87E-417E1FA27F9D}">
      <dsp:nvSpPr>
        <dsp:cNvPr id="0" name=""/>
        <dsp:cNvSpPr/>
      </dsp:nvSpPr>
      <dsp:spPr>
        <a:xfrm>
          <a:off x="205740" y="205739"/>
          <a:ext cx="5074920" cy="507491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Government (Manager)	</a:t>
          </a:r>
        </a:p>
      </dsp:txBody>
      <dsp:txXfrm>
        <a:off x="914399" y="804181"/>
        <a:ext cx="2926080" cy="3878035"/>
      </dsp:txXfrm>
    </dsp:sp>
    <dsp:sp modelId="{0D9B10AC-6DEF-4F22-BEB3-292A63585586}">
      <dsp:nvSpPr>
        <dsp:cNvPr id="0" name=""/>
        <dsp:cNvSpPr/>
      </dsp:nvSpPr>
      <dsp:spPr>
        <a:xfrm>
          <a:off x="3863340" y="205739"/>
          <a:ext cx="5074920" cy="507491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Community Groups</a:t>
          </a:r>
        </a:p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500" kern="1200" dirty="0"/>
        </a:p>
      </dsp:txBody>
      <dsp:txXfrm>
        <a:off x="5303520" y="804181"/>
        <a:ext cx="2926080" cy="3878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3495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4D3EE-7D15-4641-9FA1-74FE832E7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0AD4E9-3487-4568-B413-264428E8D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38500-3B77-4CAC-80EC-D96D3C93F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6BED-8A70-4E10-8BD2-CAFEB8314BD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3C12F-CBD8-45C5-B456-610BECC0D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9925F-9405-47C4-B068-601A579EE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27AB-8E66-4423-BF91-31F8D51F2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54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5B09CC-EDB7-4B9D-8225-8ACB93CB49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49A0F2-CA1C-4343-B07D-964C4C96A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E77A8-4B43-4638-9E78-36E37D16D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6BED-8A70-4E10-8BD2-CAFEB8314BD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93FA2-E16C-4FF3-B4B9-24F4337D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661C8-66AD-4F0E-BC40-EA0C0F223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27AB-8E66-4423-BF91-31F8D51F2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8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FE74F-9F3A-4123-870C-24D409A6B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8DEFC-6AE1-493E-8891-44F859E4F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30EE7-159E-4B3F-BEFF-40F37B8D4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6BED-8A70-4E10-8BD2-CAFEB8314BD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6360F-D525-4ECF-AB1B-0A1EC0275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E28EC-BB8A-4003-89F2-B1775CEB0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27AB-8E66-4423-BF91-31F8D51F2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2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3A90D-0C00-40A0-9E2C-57EFB9E77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DBD8C-A61C-4AC8-A819-6241889D6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08AC0-D013-45BE-B00C-F4FC4654C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6BED-8A70-4E10-8BD2-CAFEB8314BD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F8340-CEF1-4638-89FA-8210C2E75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1EE17-D4D4-4E36-B773-A4E8C942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27AB-8E66-4423-BF91-31F8D51F2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4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E65D-883E-4AFD-B081-6D267E11D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8B834-A7AC-4ADA-BAF4-B9D392349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EE3EDC-F0B7-4CD4-983A-C030A30B71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CBDB7D-7D92-4813-A896-E8945B2E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6BED-8A70-4E10-8BD2-CAFEB8314BD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09586-8BFF-47D7-B946-38D7AC51C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9FB655-538F-4EE9-B747-C0EA203D3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27AB-8E66-4423-BF91-31F8D51F2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68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AE37-0FC5-4CF7-A54C-E212BEFDB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74FF5-AF1F-4D90-AD22-3FAF7EF15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194493-F804-4376-94A6-3A952B604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ACB0FC-66B6-4328-9794-1C101A51D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B4D259-37B4-4D5D-BF1B-99864CEEB9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EDFBBD-7C89-447D-BEBB-0195D83A0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6BED-8A70-4E10-8BD2-CAFEB8314BD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B50250-A63A-4004-B730-C421DE648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A04843-9809-445F-A7DA-43E0C900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27AB-8E66-4423-BF91-31F8D51F2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3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C8596-0377-4E44-B6F0-80F0DD4B1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20D0D3-F397-48B9-B2A7-1210B231C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6BED-8A70-4E10-8BD2-CAFEB8314BD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B073AB-C754-4D81-8A5E-002826E51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ED0754-CE50-48A7-8033-C55970910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27AB-8E66-4423-BF91-31F8D51F2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0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543C6B-5699-49BE-B9D8-2E01B2A6D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6BED-8A70-4E10-8BD2-CAFEB8314BD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1B0A94-CCAA-4832-9325-7D6D9DF26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933D36-AE5A-4430-BDC2-8DD6C5127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27AB-8E66-4423-BF91-31F8D51F2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7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C503A-4E4E-4049-9842-1D81ED7B9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A5721-6899-4683-A7E3-41E3AFD56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BB0E3E-5CE5-4655-B237-C28C220BF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9C159A-C82D-4B38-AD5C-5674B54F6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6BED-8A70-4E10-8BD2-CAFEB8314BD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1A520-C7DE-4530-B5E5-96BBFBD27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F81CA7-EDAA-42B8-9D87-D5542A720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27AB-8E66-4423-BF91-31F8D51F2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88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84896-A91E-4E7E-BD14-C9DEC30A6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CA9C20-69B6-43F1-850D-CED90DC713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7E09F-8644-4F08-B529-C0B50A09B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D16839-B9AB-4B7E-AF4F-EB53F1F4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6BED-8A70-4E10-8BD2-CAFEB8314BD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B35BD-B5C3-4AD5-A905-D3799FE8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54C24-83F8-479F-8ABA-4B1DDFD8D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D27AB-8E66-4423-BF91-31F8D51F2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27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9D60C0-3617-4DE2-8EB2-039C47461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6517F-171B-4022-8BD9-665BEAC85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20917-C018-410A-B49E-8B2477E1BA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76BED-8A70-4E10-8BD2-CAFEB8314BD7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C303E-789E-476D-BBAA-E571317265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94368-1A5A-437E-9662-FF0BC873BE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D27AB-8E66-4423-BF91-31F8D51F2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55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0CA0F45-9D4C-4FA4-9454-A0813EE705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6862910"/>
              </p:ext>
            </p:extLst>
          </p:nvPr>
        </p:nvGraphicFramePr>
        <p:xfrm>
          <a:off x="1524000" y="543340"/>
          <a:ext cx="9144000" cy="548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BFBD885-700F-4463-9B2F-21095918854D}"/>
              </a:ext>
            </a:extLst>
          </p:cNvPr>
          <p:cNvSpPr txBox="1"/>
          <p:nvPr/>
        </p:nvSpPr>
        <p:spPr>
          <a:xfrm>
            <a:off x="5506278" y="3055706"/>
            <a:ext cx="11794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Mission</a:t>
            </a:r>
          </a:p>
        </p:txBody>
      </p:sp>
    </p:spTree>
    <p:extLst>
      <p:ext uri="{BB962C8B-B14F-4D97-AF65-F5344CB8AC3E}">
        <p14:creationId xmlns:p14="http://schemas.microsoft.com/office/powerpoint/2010/main" val="2389614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65BEF4-CDFD-4923-90E5-44BD0C1AC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Fulfilling the Mission: Responsibilities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A5863E-35BF-4BDC-BBC5-9A62765B9D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Government (Manager)</a:t>
            </a:r>
            <a:r>
              <a:rPr lang="en-US" sz="3200" dirty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Policy &amp; Procedure</a:t>
            </a:r>
          </a:p>
          <a:p>
            <a:pPr marL="0" indent="0">
              <a:buNone/>
            </a:pPr>
            <a:r>
              <a:rPr lang="en-US" dirty="0"/>
              <a:t>Program</a:t>
            </a:r>
          </a:p>
          <a:p>
            <a:pPr marL="0" indent="0">
              <a:buNone/>
            </a:pPr>
            <a:r>
              <a:rPr lang="en-US" dirty="0"/>
              <a:t>Personnel</a:t>
            </a:r>
          </a:p>
          <a:p>
            <a:pPr marL="0" indent="0">
              <a:buNone/>
            </a:pPr>
            <a:r>
              <a:rPr lang="en-US" dirty="0"/>
              <a:t>Physical Plant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C781ED-8FD8-40BE-9D52-0C324CC319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/>
              <a:t>Community Group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Fundraising</a:t>
            </a:r>
          </a:p>
          <a:p>
            <a:pPr marL="0" indent="0">
              <a:buNone/>
            </a:pPr>
            <a:r>
              <a:rPr lang="en-US" dirty="0"/>
              <a:t>Board Development</a:t>
            </a:r>
          </a:p>
        </p:txBody>
      </p:sp>
    </p:spTree>
    <p:extLst>
      <p:ext uri="{BB962C8B-B14F-4D97-AF65-F5344CB8AC3E}">
        <p14:creationId xmlns:p14="http://schemas.microsoft.com/office/powerpoint/2010/main" val="3199340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80D8CA-56C9-4E4B-ABD8-AA89698F4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Manager’s Not Top Ten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E59F13-AEB0-4860-B077-A2FBB49BB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Boundaries</a:t>
            </a:r>
          </a:p>
          <a:p>
            <a:r>
              <a:rPr lang="en-US" dirty="0"/>
              <a:t>Visit and interact with families without first notifying staff</a:t>
            </a:r>
          </a:p>
          <a:p>
            <a:r>
              <a:rPr lang="en-US" dirty="0"/>
              <a:t>Mail and phone calls come to the House</a:t>
            </a:r>
          </a:p>
          <a:p>
            <a:r>
              <a:rPr lang="en-US" dirty="0"/>
              <a:t>Make commitments or schedule event at House without first clearing it with staff</a:t>
            </a:r>
          </a:p>
          <a:p>
            <a:r>
              <a:rPr lang="en-US" dirty="0"/>
              <a:t>Intercept donations brought to the House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925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51C3E5-38BA-4CA1-81C1-E042EF39A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Manager’s Not Top Ten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6A2D40-606C-4E6A-9767-82DE2A262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Collaboration</a:t>
            </a:r>
          </a:p>
          <a:p>
            <a:r>
              <a:rPr lang="en-US" dirty="0"/>
              <a:t>Don’t respect Manager role</a:t>
            </a:r>
          </a:p>
          <a:p>
            <a:r>
              <a:rPr lang="en-US" dirty="0"/>
              <a:t>Push back or refuse requests without explanation</a:t>
            </a:r>
          </a:p>
          <a:p>
            <a:r>
              <a:rPr lang="en-US" dirty="0"/>
              <a:t>No longer involve me or other medical center staff in board meetings or ask advice</a:t>
            </a:r>
          </a:p>
          <a:p>
            <a:pPr marL="0" indent="0">
              <a:buNone/>
            </a:pPr>
            <a:r>
              <a:rPr lang="en-US" sz="3200" b="1" dirty="0"/>
              <a:t>Commitment</a:t>
            </a:r>
          </a:p>
          <a:p>
            <a:r>
              <a:rPr lang="en-US" dirty="0"/>
              <a:t>Give misinformation to the community about their level of support</a:t>
            </a:r>
          </a:p>
          <a:p>
            <a:r>
              <a:rPr lang="en-US" dirty="0"/>
              <a:t>Rarely check on the needs of the House</a:t>
            </a:r>
          </a:p>
          <a:p>
            <a:r>
              <a:rPr lang="en-US" dirty="0"/>
              <a:t>Represent themselves to the community as “The Fisher House”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87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123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Fulfilling the Mission: Responsibilities</vt:lpstr>
      <vt:lpstr>Manager’s Not Top Ten</vt:lpstr>
      <vt:lpstr>Manager’s Not Top 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Lorraine Thomas</dc:creator>
  <cp:lastModifiedBy>Lorraine Thomas</cp:lastModifiedBy>
  <cp:revision>5</cp:revision>
  <dcterms:created xsi:type="dcterms:W3CDTF">2017-08-25T13:50:15Z</dcterms:created>
  <dcterms:modified xsi:type="dcterms:W3CDTF">2017-08-25T14:13:35Z</dcterms:modified>
</cp:coreProperties>
</file>